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0" roundtripDataSignature="AMtx7mjnwYDEoRg1PvFf2ofqQafzhtQk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2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hyperlink" Target="http://drive.google.com/file/d/1leLwYWbK2YklvEbJ6ESvqwOclcvHQqTZ/view" TargetMode="External"/><Relationship Id="rId5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hyperlink" Target="http://drive.google.com/file/d/1AIWGpzWicLcLlkw4xsn-OMIq2as5GNS8/view" TargetMode="External"/><Relationship Id="rId6" Type="http://schemas.openxmlformats.org/officeDocument/2006/relationships/image" Target="../media/image6.png"/><Relationship Id="rId7" Type="http://schemas.openxmlformats.org/officeDocument/2006/relationships/hyperlink" Target="http://drive.google.com/file/d/1jYvCznSuxk144cvwh-mOhAwupXZR-If7/view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jpg"/><Relationship Id="rId4" Type="http://schemas.openxmlformats.org/officeDocument/2006/relationships/image" Target="../media/image40.jpg"/><Relationship Id="rId5" Type="http://schemas.openxmlformats.org/officeDocument/2006/relationships/image" Target="../media/image28.jpg"/><Relationship Id="rId6" Type="http://schemas.openxmlformats.org/officeDocument/2006/relationships/image" Target="../media/image3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hyperlink" Target="http://drive.google.com/file/d/1iTJO2DM6wp2OxYtEzjoQ0eS3Rz0m0lUG/view" TargetMode="External"/><Relationship Id="rId5" Type="http://schemas.openxmlformats.org/officeDocument/2006/relationships/image" Target="../media/image33.jpg"/><Relationship Id="rId6" Type="http://schemas.openxmlformats.org/officeDocument/2006/relationships/hyperlink" Target="http://drive.google.com/file/d/1ERbn3bsSZQoRDenQY2PP1SMro-vDll9P/view" TargetMode="External"/><Relationship Id="rId7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rive.google.com/file/d/1q9QZyQK9pPv4ttU77XR8WzWqMheslBsX/view" TargetMode="External"/><Relationship Id="rId4" Type="http://schemas.openxmlformats.org/officeDocument/2006/relationships/image" Target="../media/image30.jpg"/><Relationship Id="rId10" Type="http://schemas.openxmlformats.org/officeDocument/2006/relationships/image" Target="../media/image32.jpg"/><Relationship Id="rId9" Type="http://schemas.openxmlformats.org/officeDocument/2006/relationships/hyperlink" Target="http://drive.google.com/file/d/1wOF27DO5buR1nyxpK4r6WNlq54awl-br/view" TargetMode="External"/><Relationship Id="rId5" Type="http://schemas.openxmlformats.org/officeDocument/2006/relationships/hyperlink" Target="http://drive.google.com/file/d/1HIg6sCEpxkdKPPpy3BQL0FJhqsFCHu1g/view" TargetMode="External"/><Relationship Id="rId6" Type="http://schemas.openxmlformats.org/officeDocument/2006/relationships/image" Target="../media/image29.jpg"/><Relationship Id="rId7" Type="http://schemas.openxmlformats.org/officeDocument/2006/relationships/hyperlink" Target="http://drive.google.com/file/d/1gLIZtoJoZYYKSVcI1KNnDEa4OZ79SdEN/view" TargetMode="External"/><Relationship Id="rId8" Type="http://schemas.openxmlformats.org/officeDocument/2006/relationships/image" Target="../media/image3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jpg"/><Relationship Id="rId4" Type="http://schemas.openxmlformats.org/officeDocument/2006/relationships/image" Target="../media/image3.jpg"/><Relationship Id="rId5" Type="http://schemas.openxmlformats.org/officeDocument/2006/relationships/image" Target="../media/image11.jpg"/><Relationship Id="rId6" Type="http://schemas.openxmlformats.org/officeDocument/2006/relationships/image" Target="../media/image9.jpg"/><Relationship Id="rId7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2.jpg"/><Relationship Id="rId5" Type="http://schemas.openxmlformats.org/officeDocument/2006/relationships/image" Target="../media/image18.jpg"/><Relationship Id="rId6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10.jpg"/><Relationship Id="rId5" Type="http://schemas.openxmlformats.org/officeDocument/2006/relationships/image" Target="../media/image5.jpg"/><Relationship Id="rId6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4.jpg"/><Relationship Id="rId5" Type="http://schemas.openxmlformats.org/officeDocument/2006/relationships/image" Target="../media/image22.png"/><Relationship Id="rId6" Type="http://schemas.openxmlformats.org/officeDocument/2006/relationships/hyperlink" Target="http://drive.google.com/file/d/1KYfmDlP4FQ1rMW3CElbHGzBqmRCvC7m4/view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://drive.google.com/file/d/18_2E4pzQIT-OGjj_FmNq3r1eDDmYOy-E/view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Relationship Id="rId4" Type="http://schemas.openxmlformats.org/officeDocument/2006/relationships/image" Target="../media/image27.jpg"/><Relationship Id="rId5" Type="http://schemas.openxmlformats.org/officeDocument/2006/relationships/image" Target="../media/image36.jpg"/><Relationship Id="rId6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"/>
          <p:cNvSpPr txBox="1"/>
          <p:nvPr/>
        </p:nvSpPr>
        <p:spPr>
          <a:xfrm>
            <a:off x="3400423" y="383382"/>
            <a:ext cx="3943350" cy="461665"/>
          </a:xfrm>
          <a:prstGeom prst="rect">
            <a:avLst/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Canu – Dyddiau’r wythnos</a:t>
            </a:r>
            <a:endParaRPr b="0" i="0" sz="240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9" name="Google Shape;99;p1"/>
          <p:cNvPicPr preferRelativeResize="0"/>
          <p:nvPr/>
        </p:nvPicPr>
        <p:blipFill rotWithShape="1">
          <a:blip r:embed="rId3">
            <a:alphaModFix/>
          </a:blip>
          <a:srcRect b="7154" l="20707" r="22226" t="23228"/>
          <a:stretch/>
        </p:blipFill>
        <p:spPr>
          <a:xfrm>
            <a:off x="6944318" y="1612631"/>
            <a:ext cx="4524875" cy="310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 title="Video 1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424" y="1612632"/>
            <a:ext cx="5859450" cy="43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5812" y="2295525"/>
            <a:ext cx="5818056" cy="394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880" y="2162176"/>
            <a:ext cx="6620537" cy="444817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0"/>
          <p:cNvSpPr txBox="1"/>
          <p:nvPr/>
        </p:nvSpPr>
        <p:spPr>
          <a:xfrm>
            <a:off x="5257800" y="247650"/>
            <a:ext cx="2628900" cy="1754326"/>
          </a:xfrm>
          <a:prstGeom prst="rect">
            <a:avLst/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children took a photograph of each part and created a picollage – back in class they added it to Seesaw with a voice over.</a:t>
            </a:r>
            <a:endParaRPr/>
          </a:p>
        </p:txBody>
      </p:sp>
      <p:pic>
        <p:nvPicPr>
          <p:cNvPr id="187" name="Google Shape;187;p10" title="Ffilm sleid 10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100" y="247650"/>
            <a:ext cx="2654300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0" title="Ffilm sleid 10 2.MP4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39100" y="152400"/>
            <a:ext cx="2654300" cy="199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1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toy dinosaur on a tree stump&#10;&#10;Description automatically generated" id="194" name="Google Shape;194;p11"/>
          <p:cNvPicPr preferRelativeResize="0"/>
          <p:nvPr/>
        </p:nvPicPr>
        <p:blipFill rotWithShape="1">
          <a:blip r:embed="rId3">
            <a:alphaModFix/>
          </a:blip>
          <a:srcRect b="23737" l="0" r="-2" t="5050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le of leaves and plants on the ground&#10;&#10;Description automatically generated" id="195" name="Google Shape;195;p11"/>
          <p:cNvPicPr preferRelativeResize="0"/>
          <p:nvPr/>
        </p:nvPicPr>
        <p:blipFill rotWithShape="1">
          <a:blip r:embed="rId4">
            <a:alphaModFix/>
          </a:blip>
          <a:srcRect b="-1" l="8670" r="19028" t="0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toys on a wood plank&#10;&#10;Description automatically generated" id="196" name="Google Shape;196;p11"/>
          <p:cNvPicPr preferRelativeResize="0"/>
          <p:nvPr/>
        </p:nvPicPr>
        <p:blipFill rotWithShape="1">
          <a:blip r:embed="rId5">
            <a:alphaModFix/>
          </a:blip>
          <a:srcRect b="5" l="10895" r="12732" t="0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ooden bench with objects on it&#10;&#10;Description automatically generated" id="197" name="Google Shape;197;p11"/>
          <p:cNvPicPr preferRelativeResize="0"/>
          <p:nvPr/>
        </p:nvPicPr>
        <p:blipFill rotWithShape="1">
          <a:blip r:embed="rId6">
            <a:alphaModFix/>
          </a:blip>
          <a:srcRect b="-1" l="6041" r="22773" t="0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8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2"/>
          <p:cNvSpPr/>
          <p:nvPr/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AE5B4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2"/>
          <p:cNvSpPr/>
          <p:nvPr/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AE5B4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2"/>
          <p:cNvSpPr/>
          <p:nvPr/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0489" y="799844"/>
            <a:ext cx="313372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2"/>
          <p:cNvSpPr txBox="1"/>
          <p:nvPr/>
        </p:nvSpPr>
        <p:spPr>
          <a:xfrm>
            <a:off x="975699" y="1043660"/>
            <a:ext cx="292417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 y goedwig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Hiding items in the goedwig to create their postcard.</a:t>
            </a:r>
            <a:endParaRPr/>
          </a:p>
        </p:txBody>
      </p:sp>
      <p:pic>
        <p:nvPicPr>
          <p:cNvPr id="208" name="Google Shape;208;p12" title="Ffilm sleid 12 1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713" y="3728538"/>
            <a:ext cx="4101574" cy="2307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2" title="ffilm 12 2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92800" y="242660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ece of wood with pictures on it&#10;&#10;Description automatically generated" id="214" name="Google Shape;21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1067" y="583324"/>
            <a:ext cx="7588469" cy="5691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"/>
          <p:cNvSpPr txBox="1"/>
          <p:nvPr/>
        </p:nvSpPr>
        <p:spPr>
          <a:xfrm>
            <a:off x="3829050" y="2847975"/>
            <a:ext cx="3562350" cy="369332"/>
          </a:xfrm>
          <a:prstGeom prst="rect">
            <a:avLst/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Ble est ti?</a:t>
            </a:r>
            <a:endParaRPr/>
          </a:p>
        </p:txBody>
      </p:sp>
      <p:pic>
        <p:nvPicPr>
          <p:cNvPr id="220" name="Google Shape;220;p14" title="sleid 14 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000" y="73525"/>
            <a:ext cx="4738850" cy="26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4" title="ffilm sleid 12 2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12350" y="182375"/>
            <a:ext cx="4738845" cy="26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4" title="ffilm sleid 12 3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5000" y="4087900"/>
            <a:ext cx="4738845" cy="26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4" title="ffilm sleid 12 4.mp4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15175" y="3978575"/>
            <a:ext cx="4933200" cy="277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cap="sq" cmpd="thinThick" w="12700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4000" u="none" cap="none" strike="noStrik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Dyddiau’r wythnos </a:t>
            </a:r>
            <a:endParaRPr/>
          </a:p>
        </p:txBody>
      </p:sp>
      <p:pic>
        <p:nvPicPr>
          <p:cNvPr id="107" name="Google Shape;107;p2"/>
          <p:cNvPicPr preferRelativeResize="0"/>
          <p:nvPr/>
        </p:nvPicPr>
        <p:blipFill rotWithShape="1">
          <a:blip r:embed="rId3">
            <a:alphaModFix/>
          </a:blip>
          <a:srcRect b="0" l="0" r="-1" t="18716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4">
            <a:alphaModFix/>
          </a:blip>
          <a:srcRect b="36768" l="0" r="3" t="23525"/>
          <a:stretch/>
        </p:blipFill>
        <p:spPr>
          <a:xfrm>
            <a:off x="4194959" y="302684"/>
            <a:ext cx="3797570" cy="201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5">
            <a:alphaModFix/>
          </a:blip>
          <a:srcRect b="21877" l="44949" r="3" t="7368"/>
          <a:stretch/>
        </p:blipFill>
        <p:spPr>
          <a:xfrm>
            <a:off x="5049261" y="2458156"/>
            <a:ext cx="2088965" cy="2013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6">
            <a:alphaModFix/>
          </a:blip>
          <a:srcRect b="20821" l="0" r="1" t="8537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11;p2"/>
          <p:cNvCxnSpPr/>
          <p:nvPr/>
        </p:nvCxnSpPr>
        <p:spPr>
          <a:xfrm>
            <a:off x="4719934" y="5694097"/>
            <a:ext cx="5486400" cy="0"/>
          </a:xfrm>
          <a:prstGeom prst="straightConnector1">
            <a:avLst/>
          </a:prstGeom>
          <a:noFill/>
          <a:ln cap="flat" cmpd="sng" w="15875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2" name="Google Shape;112;p2"/>
          <p:cNvSpPr txBox="1"/>
          <p:nvPr/>
        </p:nvSpPr>
        <p:spPr>
          <a:xfrm>
            <a:off x="8648699" y="380198"/>
            <a:ext cx="3151873" cy="1477328"/>
          </a:xfrm>
          <a:prstGeom prst="rect">
            <a:avLst/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Hiding the days of the week around the 'goedwig' –children to ‘chwilio’ and  then sequence 'dyddiau’r wythnos' – using the song to help.</a:t>
            </a:r>
            <a:endParaRPr/>
          </a:p>
        </p:txBody>
      </p:sp>
      <p:pic>
        <p:nvPicPr>
          <p:cNvPr id="113" name="Google Shape;113;p2"/>
          <p:cNvPicPr preferRelativeResize="0"/>
          <p:nvPr/>
        </p:nvPicPr>
        <p:blipFill rotWithShape="1">
          <a:blip r:embed="rId7">
            <a:alphaModFix/>
          </a:blip>
          <a:srcRect b="7154" l="20707" r="22226" t="23228"/>
          <a:stretch/>
        </p:blipFill>
        <p:spPr>
          <a:xfrm>
            <a:off x="1010243" y="2430601"/>
            <a:ext cx="2653749" cy="1821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280" y="375919"/>
            <a:ext cx="4353560" cy="3267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64760" y="579120"/>
            <a:ext cx="4235182" cy="3178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2597446" y="3435055"/>
            <a:ext cx="2804160" cy="3736933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"/>
          <p:cNvSpPr txBox="1"/>
          <p:nvPr/>
        </p:nvSpPr>
        <p:spPr>
          <a:xfrm>
            <a:off x="9652000" y="995680"/>
            <a:ext cx="2103120" cy="1754326"/>
          </a:xfrm>
          <a:prstGeom prst="rect">
            <a:avLst/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'Cuddio dyddiau’r wythnos yn y goedwig'</a:t>
            </a:r>
            <a:endParaRPr sz="1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Sing the song to order the days of the week.</a:t>
            </a:r>
            <a:endParaRPr/>
          </a:p>
        </p:txBody>
      </p:sp>
      <p:sp>
        <p:nvSpPr>
          <p:cNvPr id="122" name="Google Shape;122;p3"/>
          <p:cNvSpPr txBox="1"/>
          <p:nvPr/>
        </p:nvSpPr>
        <p:spPr>
          <a:xfrm>
            <a:off x="7074267" y="4564857"/>
            <a:ext cx="2225675" cy="1477328"/>
          </a:xfrm>
          <a:prstGeom prst="rect">
            <a:avLst/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'Ble mae…?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Dydd Llun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ar y goeden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 ddiwrnod?'</a:t>
            </a:r>
            <a:endParaRPr sz="1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4"/>
          <p:cNvPicPr preferRelativeResize="0"/>
          <p:nvPr/>
        </p:nvPicPr>
        <p:blipFill rotWithShape="1">
          <a:blip r:embed="rId3">
            <a:alphaModFix/>
          </a:blip>
          <a:srcRect b="2925" l="0" r="2" t="20955"/>
          <a:stretch/>
        </p:blipFill>
        <p:spPr>
          <a:xfrm>
            <a:off x="5622233" y="10"/>
            <a:ext cx="6569769" cy="3750724"/>
          </a:xfrm>
          <a:custGeom>
            <a:rect b="b" l="l" r="r" t="t"/>
            <a:pathLst>
              <a:path extrusionOk="0" h="3750734" w="6569769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4">
            <a:alphaModFix/>
          </a:blip>
          <a:srcRect b="23278" l="0" r="-1" t="27282"/>
          <a:stretch/>
        </p:blipFill>
        <p:spPr>
          <a:xfrm>
            <a:off x="4182011" y="3887894"/>
            <a:ext cx="8009991" cy="2970106"/>
          </a:xfrm>
          <a:custGeom>
            <a:rect b="b" l="l" r="r" t="t"/>
            <a:pathLst>
              <a:path extrusionOk="0" h="2970106" w="8009991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30" name="Google Shape;130;p4"/>
          <p:cNvPicPr preferRelativeResize="0"/>
          <p:nvPr/>
        </p:nvPicPr>
        <p:blipFill rotWithShape="1">
          <a:blip r:embed="rId5">
            <a:alphaModFix/>
          </a:blip>
          <a:srcRect b="0" l="3696" r="14249" t="0"/>
          <a:stretch/>
        </p:blipFill>
        <p:spPr>
          <a:xfrm>
            <a:off x="20" y="10"/>
            <a:ext cx="7503091" cy="6857990"/>
          </a:xfrm>
          <a:custGeom>
            <a:rect b="b" l="l" r="r" t="t"/>
            <a:pathLst>
              <a:path extrusionOk="0" h="6858000" w="7503111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6">
            <a:alphaModFix/>
          </a:blip>
          <a:srcRect b="7185" l="59601" r="20761" t="84178"/>
          <a:stretch/>
        </p:blipFill>
        <p:spPr>
          <a:xfrm>
            <a:off x="283112" y="389132"/>
            <a:ext cx="5056029" cy="125082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/>
          <p:cNvSpPr txBox="1"/>
          <p:nvPr/>
        </p:nvSpPr>
        <p:spPr>
          <a:xfrm>
            <a:off x="820425" y="4904966"/>
            <a:ext cx="2541181" cy="1754326"/>
          </a:xfrm>
          <a:prstGeom prst="rect">
            <a:avLst/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Order the days of the week with the settings –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Ask questions 'ble est ti Ddydd Llun?' etc </a:t>
            </a:r>
            <a:endParaRPr sz="1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wooden sign with writing on it&#10;&#10;Description automatically generated" id="137" name="Google Shape;137;p5"/>
          <p:cNvPicPr preferRelativeResize="0"/>
          <p:nvPr/>
        </p:nvPicPr>
        <p:blipFill rotWithShape="1">
          <a:blip r:embed="rId3">
            <a:alphaModFix/>
          </a:blip>
          <a:srcRect b="-1" l="1604" r="-1" t="0"/>
          <a:stretch/>
        </p:blipFill>
        <p:spPr>
          <a:xfrm>
            <a:off x="7794519" y="3506112"/>
            <a:ext cx="4397481" cy="3351888"/>
          </a:xfrm>
          <a:custGeom>
            <a:rect b="b" l="l" r="r" t="t"/>
            <a:pathLst>
              <a:path extrusionOk="0" h="3351888" w="4397481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4">
            <a:alphaModFix/>
          </a:blip>
          <a:srcRect b="36" l="1" r="-2" t="27427"/>
          <a:stretch/>
        </p:blipFill>
        <p:spPr>
          <a:xfrm>
            <a:off x="17376" y="1728667"/>
            <a:ext cx="9154673" cy="4980246"/>
          </a:xfrm>
          <a:custGeom>
            <a:rect b="b" l="l" r="r" t="t"/>
            <a:pathLst>
              <a:path extrusionOk="0" h="6863485" w="9154693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group of pebbles on the ground&#10;&#10;Description automatically generated" id="139" name="Google Shape;139;p5"/>
          <p:cNvPicPr preferRelativeResize="0"/>
          <p:nvPr/>
        </p:nvPicPr>
        <p:blipFill rotWithShape="1">
          <a:blip r:embed="rId5">
            <a:alphaModFix/>
          </a:blip>
          <a:srcRect b="25927" l="0" r="-2" t="0"/>
          <a:stretch/>
        </p:blipFill>
        <p:spPr>
          <a:xfrm>
            <a:off x="6247702" y="-159016"/>
            <a:ext cx="6023811" cy="3346394"/>
          </a:xfrm>
          <a:custGeom>
            <a:rect b="b" l="l" r="r" t="t"/>
            <a:pathLst>
              <a:path extrusionOk="0" h="3346404" w="6023811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6">
            <a:alphaModFix/>
          </a:blip>
          <a:srcRect b="30608" l="33988" r="47368" t="52582"/>
          <a:stretch/>
        </p:blipFill>
        <p:spPr>
          <a:xfrm>
            <a:off x="348816" y="4568213"/>
            <a:ext cx="3684229" cy="186855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5"/>
          <p:cNvSpPr txBox="1"/>
          <p:nvPr/>
        </p:nvSpPr>
        <p:spPr>
          <a:xfrm>
            <a:off x="921769" y="149087"/>
            <a:ext cx="4139329" cy="1354217"/>
          </a:xfrm>
          <a:prstGeom prst="rect">
            <a:avLst/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Introduce ‘sut oedd y tywydd?' – c</a:t>
            </a:r>
            <a:r>
              <a:rPr lang="en-GB" sz="1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â</a:t>
            </a:r>
            <a:r>
              <a:rPr lang="en-GB" sz="16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n parachute. Hide tywydd blocks under the parachute.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‘Cuddio darnau o bren tywydd o dan y parachute.’ </a:t>
            </a:r>
            <a:endParaRPr sz="16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0262" y="1861930"/>
            <a:ext cx="7610316" cy="428080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"/>
          <p:cNvSpPr txBox="1"/>
          <p:nvPr/>
        </p:nvSpPr>
        <p:spPr>
          <a:xfrm>
            <a:off x="4115731" y="471738"/>
            <a:ext cx="463937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Ble est ti?         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8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7"/>
          <p:cNvSpPr/>
          <p:nvPr/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6FB7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549" y="797090"/>
            <a:ext cx="3854945" cy="216840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7"/>
          <p:cNvSpPr/>
          <p:nvPr/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6FB7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7"/>
          <p:cNvPicPr preferRelativeResize="0"/>
          <p:nvPr/>
        </p:nvPicPr>
        <p:blipFill rotWithShape="1">
          <a:blip r:embed="rId4">
            <a:alphaModFix/>
          </a:blip>
          <a:srcRect b="6330" l="24702" r="39893" t="62576"/>
          <a:stretch/>
        </p:blipFill>
        <p:spPr>
          <a:xfrm>
            <a:off x="622549" y="4031795"/>
            <a:ext cx="3854945" cy="190442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7"/>
          <p:cNvSpPr/>
          <p:nvPr/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6546970" y="230988"/>
            <a:ext cx="3605671" cy="6410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 title="Ffilm sleid 7 2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5500" y="39475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 title="Ffilm SLeid 7.mp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44775" y="487100"/>
            <a:ext cx="3429000" cy="6096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8"/>
          <p:cNvSpPr/>
          <p:nvPr/>
        </p:nvSpPr>
        <p:spPr>
          <a:xfrm>
            <a:off x="477012" y="480059"/>
            <a:ext cx="5538555" cy="2887029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ox of dirt and a cd on a log&#10;&#10;Description automatically generated" id="167" name="Google Shape;167;p8"/>
          <p:cNvPicPr preferRelativeResize="0"/>
          <p:nvPr/>
        </p:nvPicPr>
        <p:blipFill rotWithShape="1">
          <a:blip r:embed="rId3">
            <a:alphaModFix/>
          </a:blip>
          <a:srcRect b="38" l="0" r="1" t="0"/>
          <a:stretch/>
        </p:blipFill>
        <p:spPr>
          <a:xfrm>
            <a:off x="1539708" y="644229"/>
            <a:ext cx="3415022" cy="256032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8"/>
          <p:cNvSpPr/>
          <p:nvPr/>
        </p:nvSpPr>
        <p:spPr>
          <a:xfrm>
            <a:off x="6176432" y="480060"/>
            <a:ext cx="5538555" cy="2887028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planting a plant in the ground&#10;&#10;Description automatically generated" id="169" name="Google Shape;169;p8"/>
          <p:cNvPicPr preferRelativeResize="0"/>
          <p:nvPr/>
        </p:nvPicPr>
        <p:blipFill rotWithShape="1">
          <a:blip r:embed="rId4">
            <a:alphaModFix/>
          </a:blip>
          <a:srcRect b="9201" l="0" r="3" t="16731"/>
          <a:stretch/>
        </p:blipFill>
        <p:spPr>
          <a:xfrm>
            <a:off x="6641301" y="644229"/>
            <a:ext cx="4608815" cy="256032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8"/>
          <p:cNvSpPr/>
          <p:nvPr/>
        </p:nvSpPr>
        <p:spPr>
          <a:xfrm>
            <a:off x="477013" y="3527956"/>
            <a:ext cx="5538554" cy="2849985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lant with sticks and a sign on it&#10;&#10;Description automatically generated with medium confidence" id="171" name="Google Shape;171;p8"/>
          <p:cNvPicPr preferRelativeResize="0"/>
          <p:nvPr/>
        </p:nvPicPr>
        <p:blipFill rotWithShape="1">
          <a:blip r:embed="rId5">
            <a:alphaModFix/>
          </a:blip>
          <a:srcRect b="0" l="0" r="1604" t="0"/>
          <a:stretch/>
        </p:blipFill>
        <p:spPr>
          <a:xfrm>
            <a:off x="1567734" y="3653451"/>
            <a:ext cx="3358969" cy="256032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8"/>
          <p:cNvSpPr/>
          <p:nvPr/>
        </p:nvSpPr>
        <p:spPr>
          <a:xfrm>
            <a:off x="6176432" y="3527956"/>
            <a:ext cx="5538555" cy="2849985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8"/>
          <p:cNvPicPr preferRelativeResize="0"/>
          <p:nvPr/>
        </p:nvPicPr>
        <p:blipFill rotWithShape="1">
          <a:blip r:embed="rId6">
            <a:alphaModFix/>
          </a:blip>
          <a:srcRect b="6330" l="24702" r="39893" t="62576"/>
          <a:stretch/>
        </p:blipFill>
        <p:spPr>
          <a:xfrm>
            <a:off x="6354409" y="3672788"/>
            <a:ext cx="5182600" cy="256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allet with plants on it&#10;&#10;Description automatically generated" id="178" name="Google Shape;17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9165" y="112998"/>
            <a:ext cx="8897002" cy="667542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9"/>
          <p:cNvSpPr txBox="1"/>
          <p:nvPr/>
        </p:nvSpPr>
        <p:spPr>
          <a:xfrm>
            <a:off x="3483430" y="340236"/>
            <a:ext cx="5058354" cy="1754326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Ble est ti?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 i i’r goedwig.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2023-10-21T13:01:29Z</dcterms:created>
  <dc:creator>L Randall (Flintshire)</dc:creator>
</cp:coreProperties>
</file>